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F19"/>
    <a:srgbClr val="080C36"/>
    <a:srgbClr val="26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64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40B51-5D03-4C8D-8882-5CE6C142AB34}" type="datetimeFigureOut">
              <a:rPr lang="en-US" smtClean="0"/>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9DAF1-8CB8-40D6-A5B2-ABADB558AD99}" type="slidenum">
              <a:rPr lang="en-US" smtClean="0"/>
              <a:t>‹#›</a:t>
            </a:fld>
            <a:endParaRPr lang="en-US"/>
          </a:p>
        </p:txBody>
      </p:sp>
    </p:spTree>
    <p:extLst>
      <p:ext uri="{BB962C8B-B14F-4D97-AF65-F5344CB8AC3E}">
        <p14:creationId xmlns:p14="http://schemas.microsoft.com/office/powerpoint/2010/main" val="361296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89DAF1-8CB8-40D6-A5B2-ABADB558AD99}" type="slidenum">
              <a:rPr lang="en-US" smtClean="0"/>
              <a:t>4</a:t>
            </a:fld>
            <a:endParaRPr lang="en-US"/>
          </a:p>
        </p:txBody>
      </p:sp>
    </p:spTree>
    <p:extLst>
      <p:ext uri="{BB962C8B-B14F-4D97-AF65-F5344CB8AC3E}">
        <p14:creationId xmlns:p14="http://schemas.microsoft.com/office/powerpoint/2010/main" val="410185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89DAF1-8CB8-40D6-A5B2-ABADB558AD99}" type="slidenum">
              <a:rPr lang="en-US" smtClean="0"/>
              <a:t>5</a:t>
            </a:fld>
            <a:endParaRPr lang="en-US"/>
          </a:p>
        </p:txBody>
      </p:sp>
    </p:spTree>
    <p:extLst>
      <p:ext uri="{BB962C8B-B14F-4D97-AF65-F5344CB8AC3E}">
        <p14:creationId xmlns:p14="http://schemas.microsoft.com/office/powerpoint/2010/main" val="410185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86E44F-7895-4622-AD92-4F545D047714}"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8D268-730E-4783-83D3-B6E0B86AA17B}" type="slidenum">
              <a:rPr lang="en-US" smtClean="0"/>
              <a:t>‹#›</a:t>
            </a:fld>
            <a:endParaRPr lang="en-US"/>
          </a:p>
        </p:txBody>
      </p:sp>
    </p:spTree>
    <p:extLst>
      <p:ext uri="{BB962C8B-B14F-4D97-AF65-F5344CB8AC3E}">
        <p14:creationId xmlns:p14="http://schemas.microsoft.com/office/powerpoint/2010/main" val="351505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6E44F-7895-4622-AD92-4F545D047714}"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8D268-730E-4783-83D3-B6E0B86AA17B}" type="slidenum">
              <a:rPr lang="en-US" smtClean="0"/>
              <a:t>‹#›</a:t>
            </a:fld>
            <a:endParaRPr lang="en-US"/>
          </a:p>
        </p:txBody>
      </p:sp>
    </p:spTree>
    <p:extLst>
      <p:ext uri="{BB962C8B-B14F-4D97-AF65-F5344CB8AC3E}">
        <p14:creationId xmlns:p14="http://schemas.microsoft.com/office/powerpoint/2010/main" val="325171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6E44F-7895-4622-AD92-4F545D047714}"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8D268-730E-4783-83D3-B6E0B86AA17B}" type="slidenum">
              <a:rPr lang="en-US" smtClean="0"/>
              <a:t>‹#›</a:t>
            </a:fld>
            <a:endParaRPr lang="en-US"/>
          </a:p>
        </p:txBody>
      </p:sp>
    </p:spTree>
    <p:extLst>
      <p:ext uri="{BB962C8B-B14F-4D97-AF65-F5344CB8AC3E}">
        <p14:creationId xmlns:p14="http://schemas.microsoft.com/office/powerpoint/2010/main" val="103577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6E44F-7895-4622-AD92-4F545D047714}"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8D268-730E-4783-83D3-B6E0B86AA17B}" type="slidenum">
              <a:rPr lang="en-US" smtClean="0"/>
              <a:t>‹#›</a:t>
            </a:fld>
            <a:endParaRPr lang="en-US"/>
          </a:p>
        </p:txBody>
      </p:sp>
    </p:spTree>
    <p:extLst>
      <p:ext uri="{BB962C8B-B14F-4D97-AF65-F5344CB8AC3E}">
        <p14:creationId xmlns:p14="http://schemas.microsoft.com/office/powerpoint/2010/main" val="186616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86E44F-7895-4622-AD92-4F545D047714}"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8D268-730E-4783-83D3-B6E0B86AA17B}" type="slidenum">
              <a:rPr lang="en-US" smtClean="0"/>
              <a:t>‹#›</a:t>
            </a:fld>
            <a:endParaRPr lang="en-US"/>
          </a:p>
        </p:txBody>
      </p:sp>
    </p:spTree>
    <p:extLst>
      <p:ext uri="{BB962C8B-B14F-4D97-AF65-F5344CB8AC3E}">
        <p14:creationId xmlns:p14="http://schemas.microsoft.com/office/powerpoint/2010/main" val="144928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86E44F-7895-4622-AD92-4F545D047714}"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8D268-730E-4783-83D3-B6E0B86AA17B}" type="slidenum">
              <a:rPr lang="en-US" smtClean="0"/>
              <a:t>‹#›</a:t>
            </a:fld>
            <a:endParaRPr lang="en-US"/>
          </a:p>
        </p:txBody>
      </p:sp>
    </p:spTree>
    <p:extLst>
      <p:ext uri="{BB962C8B-B14F-4D97-AF65-F5344CB8AC3E}">
        <p14:creationId xmlns:p14="http://schemas.microsoft.com/office/powerpoint/2010/main" val="4183213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86E44F-7895-4622-AD92-4F545D047714}" type="datetimeFigureOut">
              <a:rPr lang="en-US" smtClean="0"/>
              <a:t>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8D268-730E-4783-83D3-B6E0B86AA17B}" type="slidenum">
              <a:rPr lang="en-US" smtClean="0"/>
              <a:t>‹#›</a:t>
            </a:fld>
            <a:endParaRPr lang="en-US"/>
          </a:p>
        </p:txBody>
      </p:sp>
    </p:spTree>
    <p:extLst>
      <p:ext uri="{BB962C8B-B14F-4D97-AF65-F5344CB8AC3E}">
        <p14:creationId xmlns:p14="http://schemas.microsoft.com/office/powerpoint/2010/main" val="3902795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86E44F-7895-4622-AD92-4F545D047714}" type="datetimeFigureOut">
              <a:rPr lang="en-US" smtClean="0"/>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8D268-730E-4783-83D3-B6E0B86AA17B}" type="slidenum">
              <a:rPr lang="en-US" smtClean="0"/>
              <a:t>‹#›</a:t>
            </a:fld>
            <a:endParaRPr lang="en-US"/>
          </a:p>
        </p:txBody>
      </p:sp>
    </p:spTree>
    <p:extLst>
      <p:ext uri="{BB962C8B-B14F-4D97-AF65-F5344CB8AC3E}">
        <p14:creationId xmlns:p14="http://schemas.microsoft.com/office/powerpoint/2010/main" val="9104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6E44F-7895-4622-AD92-4F545D047714}" type="datetimeFigureOut">
              <a:rPr lang="en-US" smtClean="0"/>
              <a:t>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8D268-730E-4783-83D3-B6E0B86AA17B}" type="slidenum">
              <a:rPr lang="en-US" smtClean="0"/>
              <a:t>‹#›</a:t>
            </a:fld>
            <a:endParaRPr lang="en-US"/>
          </a:p>
        </p:txBody>
      </p:sp>
    </p:spTree>
    <p:extLst>
      <p:ext uri="{BB962C8B-B14F-4D97-AF65-F5344CB8AC3E}">
        <p14:creationId xmlns:p14="http://schemas.microsoft.com/office/powerpoint/2010/main" val="277257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6E44F-7895-4622-AD92-4F545D047714}"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8D268-730E-4783-83D3-B6E0B86AA17B}" type="slidenum">
              <a:rPr lang="en-US" smtClean="0"/>
              <a:t>‹#›</a:t>
            </a:fld>
            <a:endParaRPr lang="en-US"/>
          </a:p>
        </p:txBody>
      </p:sp>
    </p:spTree>
    <p:extLst>
      <p:ext uri="{BB962C8B-B14F-4D97-AF65-F5344CB8AC3E}">
        <p14:creationId xmlns:p14="http://schemas.microsoft.com/office/powerpoint/2010/main" val="104770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6E44F-7895-4622-AD92-4F545D047714}"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8D268-730E-4783-83D3-B6E0B86AA17B}" type="slidenum">
              <a:rPr lang="en-US" smtClean="0"/>
              <a:t>‹#›</a:t>
            </a:fld>
            <a:endParaRPr lang="en-US"/>
          </a:p>
        </p:txBody>
      </p:sp>
    </p:spTree>
    <p:extLst>
      <p:ext uri="{BB962C8B-B14F-4D97-AF65-F5344CB8AC3E}">
        <p14:creationId xmlns:p14="http://schemas.microsoft.com/office/powerpoint/2010/main" val="71535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6E44F-7895-4622-AD92-4F545D047714}" type="datetimeFigureOut">
              <a:rPr lang="en-US" smtClean="0"/>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8D268-730E-4783-83D3-B6E0B86AA17B}" type="slidenum">
              <a:rPr lang="en-US" smtClean="0"/>
              <a:t>‹#›</a:t>
            </a:fld>
            <a:endParaRPr lang="en-US"/>
          </a:p>
        </p:txBody>
      </p:sp>
    </p:spTree>
    <p:extLst>
      <p:ext uri="{BB962C8B-B14F-4D97-AF65-F5344CB8AC3E}">
        <p14:creationId xmlns:p14="http://schemas.microsoft.com/office/powerpoint/2010/main" val="311970059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638800"/>
            <a:ext cx="7848600" cy="360786"/>
          </a:xfrm>
        </p:spPr>
        <p:txBody>
          <a:bodyPr>
            <a:noAutofit/>
          </a:bodyPr>
          <a:lstStyle/>
          <a:p>
            <a:r>
              <a:rPr lang="en-US" sz="1800" dirty="0" smtClean="0">
                <a:solidFill>
                  <a:schemeClr val="tx1"/>
                </a:solidFill>
              </a:rPr>
              <a:t>COPYRIGHT.NAUGHTY DOG &amp; SONY COMPUTER ENTERTAINMENT</a:t>
            </a:r>
            <a:endParaRPr lang="en-US" sz="1800" dirty="0">
              <a:solidFill>
                <a:schemeClr val="tx1"/>
              </a:solidFill>
            </a:endParaRPr>
          </a:p>
        </p:txBody>
      </p:sp>
      <p:pic>
        <p:nvPicPr>
          <p:cNvPr id="1030" name="Picture 6" descr="http://images.wikia.com/uncharted/images/a/a9/NathanDrakeU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6923"/>
            <a:ext cx="2019362" cy="5424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81400" y="6534834"/>
            <a:ext cx="5562600" cy="369332"/>
          </a:xfrm>
          <a:prstGeom prst="rect">
            <a:avLst/>
          </a:prstGeom>
          <a:noFill/>
        </p:spPr>
        <p:txBody>
          <a:bodyPr wrap="square" rtlCol="0">
            <a:spAutoFit/>
          </a:bodyPr>
          <a:lstStyle/>
          <a:p>
            <a:r>
              <a:rPr lang="en-US" dirty="0" smtClean="0"/>
              <a:t>             COPYRIGHT.ANURAAG KALOJI.unchartedgamer</a:t>
            </a:r>
            <a:endParaRPr lang="en-US" dirty="0"/>
          </a:p>
        </p:txBody>
      </p:sp>
      <p:sp>
        <p:nvSpPr>
          <p:cNvPr id="12" name="Rectangle 11"/>
          <p:cNvSpPr/>
          <p:nvPr/>
        </p:nvSpPr>
        <p:spPr>
          <a:xfrm>
            <a:off x="838200" y="6011614"/>
            <a:ext cx="8511886" cy="523220"/>
          </a:xfrm>
          <a:prstGeom prst="rect">
            <a:avLst/>
          </a:prstGeom>
        </p:spPr>
        <p:txBody>
          <a:bodyPr wrap="square">
            <a:spAutoFit/>
          </a:bodyPr>
          <a:lstStyle/>
          <a:p>
            <a:pPr lvl="0" algn="ctr"/>
            <a:r>
              <a:rPr lang="en-US" sz="2800" b="1" cap="all" dirty="0" smtClean="0">
                <a:ln w="9000" cmpd="sng">
                  <a:solidFill>
                    <a:srgbClr val="C3986D">
                      <a:shade val="50000"/>
                      <a:satMod val="120000"/>
                    </a:srgbClr>
                  </a:solidFill>
                  <a:prstDash val="solid"/>
                </a:ln>
                <a:effectLst>
                  <a:reflection blurRad="12700" stA="28000" endPos="45000" dist="1000" dir="5400000" sy="-100000" algn="bl" rotWithShape="0"/>
                </a:effectLst>
                <a:latin typeface="Aharoni" pitchFamily="2" charset="-79"/>
                <a:cs typeface="Aharoni" pitchFamily="2" charset="-79"/>
              </a:rPr>
              <a:t>The story of the thRee ADVENTURES</a:t>
            </a:r>
            <a:endParaRPr lang="en-US" sz="2800" b="1" cap="all" dirty="0" smtClean="0">
              <a:ln w="9000" cmpd="sng">
                <a:solidFill>
                  <a:srgbClr val="C3986D">
                    <a:shade val="50000"/>
                    <a:satMod val="120000"/>
                  </a:srgbClr>
                </a:solidFill>
                <a:prstDash val="solid"/>
              </a:ln>
              <a:gradFill>
                <a:gsLst>
                  <a:gs pos="0">
                    <a:srgbClr val="C3986D">
                      <a:shade val="20000"/>
                      <a:satMod val="245000"/>
                    </a:srgbClr>
                  </a:gs>
                  <a:gs pos="43000">
                    <a:srgbClr val="C3986D">
                      <a:satMod val="255000"/>
                    </a:srgbClr>
                  </a:gs>
                  <a:gs pos="48000">
                    <a:srgbClr val="C3986D">
                      <a:shade val="85000"/>
                      <a:satMod val="255000"/>
                    </a:srgbClr>
                  </a:gs>
                  <a:gs pos="100000">
                    <a:srgbClr val="C3986D">
                      <a:shade val="20000"/>
                      <a:satMod val="245000"/>
                    </a:srgbClr>
                  </a:gs>
                </a:gsLst>
                <a:lin ang="5400000"/>
              </a:gradFill>
              <a:effectLst>
                <a:reflection blurRad="12700" stA="28000" endPos="45000" dist="1000" dir="5400000" sy="-100000" algn="bl" rotWithShape="0"/>
              </a:effectLst>
              <a:latin typeface="Aharoni" pitchFamily="2" charset="-79"/>
              <a:cs typeface="Aharoni" pitchFamily="2" charset="-79"/>
            </a:endParaRPr>
          </a:p>
        </p:txBody>
      </p:sp>
      <p:pic>
        <p:nvPicPr>
          <p:cNvPr id="1036" name="Picture 12" descr="http://2.bp.blogspot.com/_G-eQYPUcz-8/TPgrcongd3I/AAAAAAAAACM/Iw4tS6uxnyA/s320/Uncharted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782" y="40698"/>
            <a:ext cx="3048000" cy="552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2" descr="http://images3.wikia.nocookie.net/__cb20111103234859/uncharted/images/thumb/b/b6/Nathan_Drake_Render_1.png/200px-Nathan_Drake_Render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62323"/>
            <a:ext cx="2089260" cy="51604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Nathan Drake Render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191" y="-457200"/>
            <a:ext cx="2926695" cy="587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789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wheel(1)">
                                      <p:cBhvr>
                                        <p:cTn id="22" dur="2000"/>
                                        <p:tgtEl>
                                          <p:spTgt spid="103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3919421" y="124691"/>
            <a:ext cx="520379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ADVENTURE ONE</a:t>
            </a:r>
            <a:endParaRPr lang="en-US" sz="54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7" name="TextBox 6"/>
          <p:cNvSpPr txBox="1"/>
          <p:nvPr/>
        </p:nvSpPr>
        <p:spPr>
          <a:xfrm>
            <a:off x="2133600" y="1048021"/>
            <a:ext cx="9601200" cy="646331"/>
          </a:xfrm>
          <a:prstGeom prst="rect">
            <a:avLst/>
          </a:prstGeom>
          <a:noFill/>
        </p:spPr>
        <p:txBody>
          <a:bodyPr wrap="square" rtlCol="0">
            <a:spAutoFit/>
          </a:bodyPr>
          <a:lstStyle/>
          <a:p>
            <a:r>
              <a:rPr lang="en-US" sz="3600" b="1" dirty="0" smtClean="0">
                <a:solidFill>
                  <a:schemeClr val="bg1">
                    <a:lumMod val="85000"/>
                  </a:schemeClr>
                </a:solidFill>
                <a:latin typeface="Calibri" pitchFamily="34" charset="0"/>
                <a:cs typeface="Calibri" pitchFamily="34" charset="0"/>
              </a:rPr>
              <a:t>       UNCHARTED-DRAKE’S FORTUNE</a:t>
            </a:r>
            <a:endParaRPr lang="en-US" sz="3600" b="1" dirty="0">
              <a:solidFill>
                <a:schemeClr val="bg1">
                  <a:lumMod val="85000"/>
                </a:schemeClr>
              </a:solidFill>
              <a:latin typeface="Calibri" pitchFamily="34" charset="0"/>
              <a:cs typeface="Calibri" pitchFamily="34" charset="0"/>
            </a:endParaRPr>
          </a:p>
        </p:txBody>
      </p:sp>
      <p:sp>
        <p:nvSpPr>
          <p:cNvPr id="8" name="TextBox 7"/>
          <p:cNvSpPr txBox="1"/>
          <p:nvPr/>
        </p:nvSpPr>
        <p:spPr>
          <a:xfrm>
            <a:off x="5410200" y="1694352"/>
            <a:ext cx="3685308" cy="3970318"/>
          </a:xfrm>
          <a:prstGeom prst="rect">
            <a:avLst/>
          </a:prstGeom>
          <a:noFill/>
        </p:spPr>
        <p:txBody>
          <a:bodyPr wrap="square" rtlCol="0">
            <a:spAutoFit/>
          </a:bodyPr>
          <a:lstStyle/>
          <a:p>
            <a:r>
              <a:rPr lang="en-US" dirty="0">
                <a:solidFill>
                  <a:schemeClr val="accent1">
                    <a:lumMod val="60000"/>
                    <a:lumOff val="40000"/>
                  </a:schemeClr>
                </a:solidFill>
                <a:latin typeface="Estrangelo Edessa" pitchFamily="66" charset="0"/>
                <a:cs typeface="Estrangelo Edessa" pitchFamily="66" charset="0"/>
              </a:rPr>
              <a:t>A 400-year-old clue in the coffin of Sir Francis Drake sets Nathan Drake on an exploration for the fabled treasure of El Dorado, leading to the discovery of a forgotten island in the middle of the Pacific Ocean.</a:t>
            </a:r>
          </a:p>
          <a:p>
            <a:r>
              <a:rPr lang="en-US" dirty="0">
                <a:solidFill>
                  <a:schemeClr val="accent1">
                    <a:lumMod val="60000"/>
                    <a:lumOff val="40000"/>
                  </a:schemeClr>
                </a:solidFill>
                <a:latin typeface="Estrangelo Edessa" pitchFamily="66" charset="0"/>
                <a:cs typeface="Estrangelo Edessa" pitchFamily="66" charset="0"/>
              </a:rPr>
              <a:t>The search turns deadly when Drake becomes stranded on the island and hunted by mercenaries. Outnumbered and outgunned, Drake and his companions must fight to survive as they begin to unravel the terrible secrets hidden on the Island. </a:t>
            </a:r>
          </a:p>
          <a:p>
            <a:endParaRPr lang="en-US" dirty="0">
              <a:solidFill>
                <a:schemeClr val="accent1">
                  <a:lumMod val="60000"/>
                  <a:lumOff val="40000"/>
                </a:schemeClr>
              </a:solidFill>
              <a:latin typeface="Estrangelo Edessa" pitchFamily="66" charset="0"/>
              <a:cs typeface="Estrangelo Edessa" pitchFamily="66" charset="0"/>
            </a:endParaRPr>
          </a:p>
        </p:txBody>
      </p:sp>
    </p:spTree>
    <p:extLst>
      <p:ext uri="{BB962C8B-B14F-4D97-AF65-F5344CB8AC3E}">
        <p14:creationId xmlns:p14="http://schemas.microsoft.com/office/powerpoint/2010/main" val="420928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848600" cy="1374775"/>
          </a:xfrm>
        </p:spPr>
        <p:txBody>
          <a:bodyPr/>
          <a:lstStyle/>
          <a:p>
            <a:r>
              <a:rPr lang="en-US" dirty="0" smtClean="0">
                <a:solidFill>
                  <a:srgbClr val="FF0000"/>
                </a:solidFill>
              </a:rPr>
              <a:t>ADVENTURE TWO </a:t>
            </a:r>
            <a:endParaRPr lang="en-US" dirty="0">
              <a:solidFill>
                <a:srgbClr val="FF0000"/>
              </a:solidFill>
            </a:endParaRPr>
          </a:p>
        </p:txBody>
      </p:sp>
      <p:sp>
        <p:nvSpPr>
          <p:cNvPr id="4" name="TextBox 3"/>
          <p:cNvSpPr txBox="1"/>
          <p:nvPr/>
        </p:nvSpPr>
        <p:spPr>
          <a:xfrm>
            <a:off x="6927" y="543580"/>
            <a:ext cx="5715000" cy="523220"/>
          </a:xfrm>
          <a:prstGeom prst="rect">
            <a:avLst/>
          </a:prstGeom>
          <a:noFill/>
        </p:spPr>
        <p:txBody>
          <a:bodyPr wrap="square" rtlCol="0">
            <a:spAutoFit/>
          </a:bodyPr>
          <a:lstStyle/>
          <a:p>
            <a:r>
              <a:rPr lang="en-US" sz="2800" dirty="0" smtClean="0">
                <a:latin typeface="Franklin Gothic Heavy" pitchFamily="34" charset="0"/>
              </a:rPr>
              <a:t>UNCHARTED 2- AMONG THIEVES</a:t>
            </a:r>
            <a:endParaRPr lang="en-US" sz="2800" dirty="0">
              <a:latin typeface="Franklin Gothic Heavy" pitchFamily="34" charset="0"/>
            </a:endParaRPr>
          </a:p>
        </p:txBody>
      </p:sp>
      <p:sp>
        <p:nvSpPr>
          <p:cNvPr id="6" name="TextBox 5"/>
          <p:cNvSpPr txBox="1"/>
          <p:nvPr/>
        </p:nvSpPr>
        <p:spPr>
          <a:xfrm>
            <a:off x="3245427" y="1219200"/>
            <a:ext cx="5898573" cy="3693319"/>
          </a:xfrm>
          <a:prstGeom prst="rect">
            <a:avLst/>
          </a:prstGeom>
          <a:noFill/>
        </p:spPr>
        <p:txBody>
          <a:bodyPr wrap="square" rtlCol="0">
            <a:spAutoFit/>
          </a:bodyPr>
          <a:lstStyle/>
          <a:p>
            <a:r>
              <a:rPr lang="en-US" b="1" dirty="0">
                <a:solidFill>
                  <a:srgbClr val="FFC000"/>
                </a:solidFill>
                <a:latin typeface="Microsoft YaHei" pitchFamily="34" charset="-122"/>
                <a:ea typeface="Microsoft YaHei" pitchFamily="34" charset="-122"/>
                <a:cs typeface="Estrangelo Edessa" pitchFamily="66" charset="0"/>
              </a:rPr>
              <a:t>Down on his luck, Drake is lured back into the treacherous world of thieves and mercenary treasure-seekers he had sought to leave behind. When a mysterious artifact propels Drake on an expedition to find the legendary Himalayan valley of Shambhala, he finds himself embroiled in a dangerous game of cat-and-mouse against a fugitive war criminal who’s after more than just the fabled riches of the lost city.  Caught in a web of deception and plunged into an increasingly deadly pursuit that tests the limits of his endurance, Drake will be forced to risk everything – but has his luck finally run out?</a:t>
            </a:r>
          </a:p>
        </p:txBody>
      </p:sp>
    </p:spTree>
    <p:extLst>
      <p:ext uri="{BB962C8B-B14F-4D97-AF65-F5344CB8AC3E}">
        <p14:creationId xmlns:p14="http://schemas.microsoft.com/office/powerpoint/2010/main" val="83689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2220235" y="152400"/>
            <a:ext cx="4703532"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t>ADVENTURE THREE</a:t>
            </a:r>
            <a:endPar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endParaRPr>
          </a:p>
          <a:p>
            <a:pPr algn="ctr"/>
            <a:endPar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endParaRPr>
          </a:p>
        </p:txBody>
      </p:sp>
      <p:sp>
        <p:nvSpPr>
          <p:cNvPr id="6" name="Rectangle 5"/>
          <p:cNvSpPr/>
          <p:nvPr/>
        </p:nvSpPr>
        <p:spPr>
          <a:xfrm>
            <a:off x="2414201" y="4191000"/>
            <a:ext cx="4315604"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spc="0" dirty="0" smtClean="0">
                <a:ln w="0"/>
                <a:solidFill>
                  <a:srgbClr val="FFC000"/>
                </a:solidFill>
                <a:effectLst>
                  <a:reflection blurRad="12700" stA="50000" endPos="50000" dist="5000" dir="5400000" sy="-100000" rotWithShape="0"/>
                </a:effectLst>
                <a:latin typeface="Aharoni" pitchFamily="2" charset="-79"/>
                <a:cs typeface="Aharoni" pitchFamily="2" charset="-79"/>
              </a:rPr>
              <a:t>UNCHARTED </a:t>
            </a:r>
            <a:r>
              <a:rPr lang="en-US" sz="4800" b="1" cap="all" spc="0" dirty="0" smtClean="0">
                <a:ln w="0"/>
                <a:solidFill>
                  <a:srgbClr val="FFC000"/>
                </a:solidFill>
                <a:effectLst>
                  <a:reflection blurRad="12700" stA="50000" endPos="50000" dist="5000" dir="5400000" sy="-100000" rotWithShape="0"/>
                </a:effectLst>
                <a:latin typeface="Franklin Gothic Heavy" pitchFamily="34" charset="0"/>
                <a:cs typeface="Aharoni" pitchFamily="2" charset="-79"/>
              </a:rPr>
              <a:t>3</a:t>
            </a:r>
          </a:p>
          <a:p>
            <a:pPr algn="ctr"/>
            <a:endParaRPr lang="en-US" b="1" cap="all" spc="0" dirty="0">
              <a:ln w="0"/>
              <a:solidFill>
                <a:srgbClr val="FFC000"/>
              </a:solidFill>
              <a:effectLst>
                <a:reflection blurRad="12700" stA="50000" endPos="50000" dist="5000" dir="5400000" sy="-100000" rotWithShape="0"/>
              </a:effectLst>
              <a:latin typeface="Franklin Gothic Medium Cond" pitchFamily="34" charset="0"/>
              <a:ea typeface="Microsoft YaHei" pitchFamily="34" charset="-122"/>
              <a:cs typeface="Aharoni" pitchFamily="2" charset="-79"/>
            </a:endParaRPr>
          </a:p>
        </p:txBody>
      </p:sp>
      <p:sp>
        <p:nvSpPr>
          <p:cNvPr id="7" name="TextBox 6"/>
          <p:cNvSpPr txBox="1"/>
          <p:nvPr/>
        </p:nvSpPr>
        <p:spPr>
          <a:xfrm>
            <a:off x="2819400" y="4754994"/>
            <a:ext cx="3758005" cy="523220"/>
          </a:xfrm>
          <a:prstGeom prst="rect">
            <a:avLst/>
          </a:prstGeom>
          <a:noFill/>
        </p:spPr>
        <p:txBody>
          <a:bodyPr wrap="square" rtlCol="0">
            <a:spAutoFit/>
          </a:bodyPr>
          <a:lstStyle/>
          <a:p>
            <a:r>
              <a:rPr lang="en-US" sz="2800" b="1" dirty="0" smtClean="0">
                <a:latin typeface="Century Gothic" pitchFamily="34" charset="0"/>
              </a:rPr>
              <a:t>DRAKE’S DECEPTION</a:t>
            </a:r>
            <a:endParaRPr lang="en-US" sz="2800" b="1" dirty="0">
              <a:latin typeface="Century Gothic" pitchFamily="34" charset="0"/>
            </a:endParaRPr>
          </a:p>
        </p:txBody>
      </p:sp>
      <p:sp>
        <p:nvSpPr>
          <p:cNvPr id="8" name="TextBox 7"/>
          <p:cNvSpPr txBox="1"/>
          <p:nvPr/>
        </p:nvSpPr>
        <p:spPr>
          <a:xfrm>
            <a:off x="13855" y="990600"/>
            <a:ext cx="9001944" cy="2286000"/>
          </a:xfrm>
          <a:prstGeom prst="rect">
            <a:avLst/>
          </a:prstGeom>
          <a:noFill/>
        </p:spPr>
        <p:txBody>
          <a:bodyPr wrap="square" rtlCol="0">
            <a:spAutoFit/>
          </a:bodyPr>
          <a:lstStyle/>
          <a:p>
            <a:r>
              <a:rPr lang="en-US" sz="2000" dirty="0"/>
              <a:t>A search for the fabled “Atlantis of the Sands” propels fortune hunter Nathan Drake on a daring trek into the heart of the Arabian Desert, a journey that pits him and his mentor Victor Sullivan against the occult treachery of a shadowy clandestine organization and its ruthless leader. When the terrible secrets of this lost city are unearthed, Drake’s quest descends into a desperate bid for survival that strains the limits of his endurance and forces him to confront his deepest fears.</a:t>
            </a:r>
          </a:p>
        </p:txBody>
      </p:sp>
    </p:spTree>
    <p:extLst>
      <p:ext uri="{BB962C8B-B14F-4D97-AF65-F5344CB8AC3E}">
        <p14:creationId xmlns:p14="http://schemas.microsoft.com/office/powerpoint/2010/main" val="6340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838200" y="187569"/>
            <a:ext cx="6995826"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solidFill>
                  <a:schemeClr val="tx2"/>
                </a:solidFill>
                <a:effectLst>
                  <a:reflection blurRad="12700" stA="50000" endPos="50000" dist="5000" dir="5400000" sy="-100000" rotWithShape="0"/>
                </a:effectLst>
                <a:latin typeface="Aharoni" pitchFamily="2" charset="-79"/>
                <a:cs typeface="Aharoni" pitchFamily="2" charset="-79"/>
              </a:rPr>
              <a:t>THE FINAL SECRET FOR ALL ADVENTURES</a:t>
            </a:r>
            <a:endParaRPr lang="en-US" sz="2800" b="1" cap="all" spc="0" dirty="0" smtClean="0">
              <a:ln w="0"/>
              <a:solidFill>
                <a:schemeClr val="tx2"/>
              </a:solidFill>
              <a:effectLst>
                <a:reflection blurRad="12700" stA="50000" endPos="50000" dist="5000" dir="5400000" sy="-100000" rotWithShape="0"/>
              </a:effectLst>
              <a:latin typeface="Aharoni" pitchFamily="2" charset="-79"/>
              <a:cs typeface="Aharoni" pitchFamily="2" charset="-79"/>
            </a:endParaRPr>
          </a:p>
        </p:txBody>
      </p:sp>
      <p:sp>
        <p:nvSpPr>
          <p:cNvPr id="8" name="TextBox 7"/>
          <p:cNvSpPr txBox="1"/>
          <p:nvPr/>
        </p:nvSpPr>
        <p:spPr>
          <a:xfrm>
            <a:off x="197430" y="990600"/>
            <a:ext cx="9001944" cy="2554545"/>
          </a:xfrm>
          <a:prstGeom prst="rect">
            <a:avLst/>
          </a:prstGeom>
          <a:noFill/>
        </p:spPr>
        <p:txBody>
          <a:bodyPr wrap="square" rtlCol="0">
            <a:spAutoFit/>
          </a:bodyPr>
          <a:lstStyle/>
          <a:p>
            <a:r>
              <a:rPr lang="en-US" sz="3200" dirty="0" smtClean="0">
                <a:latin typeface="Aharoni" pitchFamily="2" charset="-79"/>
                <a:cs typeface="Aharoni" pitchFamily="2" charset="-79"/>
              </a:rPr>
              <a:t>The Reason to all the adventures was that </a:t>
            </a:r>
            <a:r>
              <a:rPr lang="en-US" sz="3200" dirty="0">
                <a:latin typeface="Aharoni" pitchFamily="2" charset="-79"/>
                <a:cs typeface="Aharoni" pitchFamily="2" charset="-79"/>
              </a:rPr>
              <a:t>N</a:t>
            </a:r>
            <a:r>
              <a:rPr lang="en-US" sz="3200" dirty="0" smtClean="0">
                <a:latin typeface="Aharoni" pitchFamily="2" charset="-79"/>
                <a:cs typeface="Aharoni" pitchFamily="2" charset="-79"/>
              </a:rPr>
              <a:t>athan Drake wanted to know why Sir Francis Drake went on all those quests in the places in the previous two games &amp; to find the secret of Sir Francis’ Ring.</a:t>
            </a:r>
          </a:p>
        </p:txBody>
      </p:sp>
    </p:spTree>
    <p:extLst>
      <p:ext uri="{BB962C8B-B14F-4D97-AF65-F5344CB8AC3E}">
        <p14:creationId xmlns:p14="http://schemas.microsoft.com/office/powerpoint/2010/main" val="20169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TotalTime>
  <Words>321</Words>
  <Application>Microsoft Office PowerPoint</Application>
  <PresentationFormat>On-screen Show (4:3)</PresentationFormat>
  <Paragraphs>18</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COPYRIGHT.NAUGHTY DOG &amp; SONY COMPUTER ENTERTAINMENT</vt:lpstr>
      <vt:lpstr>PowerPoint Presentation</vt:lpstr>
      <vt:lpstr>ADVENTURE TWO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COPYRIGHT.NAUGHTY DOG &amp; SONY COMPUTER ENTERTAINMENT</dc:title>
  <dc:creator>manjarikaloji</dc:creator>
  <cp:lastModifiedBy>manjarikaloji</cp:lastModifiedBy>
  <cp:revision>18</cp:revision>
  <dcterms:created xsi:type="dcterms:W3CDTF">2012-01-14T15:20:31Z</dcterms:created>
  <dcterms:modified xsi:type="dcterms:W3CDTF">2012-01-22T17:01:17Z</dcterms:modified>
</cp:coreProperties>
</file>